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529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0000" autoAdjust="0"/>
    <p:restoredTop sz="94658" autoAdjust="0"/>
  </p:normalViewPr>
  <p:slideViewPr>
    <p:cSldViewPr>
      <p:cViewPr varScale="1">
        <p:scale>
          <a:sx n="139" d="100"/>
          <a:sy n="139" d="100"/>
        </p:scale>
        <p:origin x="-5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4DB0C-E147-4A5A-8CA4-E085E0BA20A6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5B8A-0A34-45AD-91CC-9A2CAB8BB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E5B8A-0A34-45AD-91CC-9A2CAB8BBC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9D62-1335-4DFA-ADBE-A05A8EE40CDF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AF7D-72E5-42AF-A726-BC19DCAD5E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9D62-1335-4DFA-ADBE-A05A8EE40CDF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AF7D-72E5-42AF-A726-BC19DCAD5E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0CCF9D62-1335-4DFA-ADBE-A05A8EE40CDF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AF7D-72E5-42AF-A726-BC19DCAD5E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9D62-1335-4DFA-ADBE-A05A8EE40CDF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AF7D-72E5-42AF-A726-BC19DCAD5E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9D62-1335-4DFA-ADBE-A05A8EE40CDF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9D62-1335-4DFA-ADBE-A05A8EE40CDF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AF7D-72E5-42AF-A726-BC19DCAD5E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9D62-1335-4DFA-ADBE-A05A8EE40CDF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AF7D-72E5-42AF-A726-BC19DCAD5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9D62-1335-4DFA-ADBE-A05A8EE40CDF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AF7D-72E5-42AF-A726-BC19DCAD5E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9D62-1335-4DFA-ADBE-A05A8EE40CDF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AF7D-72E5-42AF-A726-BC19DCAD5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9D62-1335-4DFA-ADBE-A05A8EE40CDF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9D62-1335-4DFA-ADBE-A05A8EE40CDF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AF7D-72E5-42AF-A726-BC19DCAD5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91" r:id="rId1"/>
    <p:sldLayoutId id="2147485292" r:id="rId2"/>
    <p:sldLayoutId id="2147485293" r:id="rId3"/>
    <p:sldLayoutId id="2147485294" r:id="rId4"/>
    <p:sldLayoutId id="2147485295" r:id="rId5"/>
    <p:sldLayoutId id="2147485296" r:id="rId6"/>
    <p:sldLayoutId id="2147485297" r:id="rId7"/>
    <p:sldLayoutId id="2147485298" r:id="rId8"/>
    <p:sldLayoutId id="2147485299" r:id="rId9"/>
    <p:sldLayoutId id="2147485300" r:id="rId10"/>
    <p:sldLayoutId id="2147485301" r:id="rId11"/>
    <p:sldLayoutId id="21474853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447800"/>
            <a:ext cx="4910328" cy="2130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ROBBINSVILLE PUBLIC SCHOOL DISTRICT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657600"/>
            <a:ext cx="5334000" cy="13716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Presentation of Learning</a:t>
            </a:r>
          </a:p>
          <a:p>
            <a:r>
              <a:rPr lang="en-US" sz="3200" dirty="0" smtClean="0"/>
              <a:t>June 30, 2011</a:t>
            </a:r>
            <a:endParaRPr lang="en-US" sz="3200" dirty="0"/>
          </a:p>
        </p:txBody>
      </p:sp>
      <p:pic>
        <p:nvPicPr>
          <p:cNvPr id="8" name="Picture 7" descr="team l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2803049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THINKING ABOUT THE PAST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5029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What did we learn?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Importance of developing “Big Ideas”</a:t>
            </a:r>
          </a:p>
          <a:p>
            <a:pPr lvl="2"/>
            <a:r>
              <a:rPr lang="en-US" dirty="0" smtClean="0"/>
              <a:t>Promoted consistent, common focus among teaching staff</a:t>
            </a:r>
          </a:p>
          <a:p>
            <a:pPr lvl="2"/>
            <a:r>
              <a:rPr lang="en-US" dirty="0" smtClean="0"/>
              <a:t>Allowed flexibility in adaptation across grades/subjects</a:t>
            </a:r>
          </a:p>
          <a:p>
            <a:pPr lvl="1"/>
            <a:r>
              <a:rPr lang="en-US" dirty="0" smtClean="0"/>
              <a:t>Value of collaborating with colleagues</a:t>
            </a:r>
          </a:p>
          <a:p>
            <a:pPr lvl="2"/>
            <a:r>
              <a:rPr lang="en-US" dirty="0" smtClean="0"/>
              <a:t>Helped generate diversity of inputs and ideas, brainstorming</a:t>
            </a:r>
          </a:p>
          <a:p>
            <a:pPr lvl="1"/>
            <a:r>
              <a:rPr lang="en-US" dirty="0" smtClean="0"/>
              <a:t>Different grade levels share many similar obstacles</a:t>
            </a:r>
          </a:p>
          <a:p>
            <a:pPr lvl="2"/>
            <a:r>
              <a:rPr lang="en-US" dirty="0" smtClean="0"/>
              <a:t>Across grade levels, many students struggle to perform simple measurements and related calculations</a:t>
            </a:r>
          </a:p>
          <a:p>
            <a:pPr lvl="1"/>
            <a:r>
              <a:rPr lang="en-US" dirty="0" smtClean="0"/>
              <a:t>Value of finding cross-curricular solutions</a:t>
            </a:r>
          </a:p>
          <a:p>
            <a:pPr lvl="2"/>
            <a:r>
              <a:rPr lang="en-US" dirty="0" smtClean="0"/>
              <a:t>Measurement problem common across math and science classes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THINKING ABOUT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What do we count as our successes?  Why?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Developed an authentic “Big Idea” for our district</a:t>
            </a:r>
          </a:p>
          <a:p>
            <a:pPr lvl="2"/>
            <a:r>
              <a:rPr lang="en-US" dirty="0" smtClean="0"/>
              <a:t>“Big Idea”: Measurement Focus across math and science classes</a:t>
            </a:r>
          </a:p>
          <a:p>
            <a:pPr lvl="2"/>
            <a:r>
              <a:rPr lang="en-US" dirty="0" smtClean="0"/>
              <a:t>Addressed a cross-grade level problem not previously identified</a:t>
            </a:r>
          </a:p>
          <a:p>
            <a:pPr lvl="1"/>
            <a:r>
              <a:rPr lang="en-US" dirty="0" smtClean="0"/>
              <a:t>Developed lessons at all grade levels addressing the “Big Idea”</a:t>
            </a:r>
          </a:p>
          <a:p>
            <a:pPr lvl="1"/>
            <a:r>
              <a:rPr lang="en-US" dirty="0" smtClean="0"/>
              <a:t>Workshop presented to math and science content teachers at all grade levels during In-Service Day</a:t>
            </a:r>
          </a:p>
          <a:p>
            <a:pPr lvl="2"/>
            <a:r>
              <a:rPr lang="en-US" dirty="0" smtClean="0"/>
              <a:t>Teachers implemented lessons presented</a:t>
            </a:r>
          </a:p>
          <a:p>
            <a:pPr lvl="1"/>
            <a:r>
              <a:rPr lang="en-US" dirty="0" smtClean="0"/>
              <a:t>Provided instruction on Differentiated Instruction to high school math/science teachers</a:t>
            </a:r>
          </a:p>
          <a:p>
            <a:pPr lvl="1"/>
            <a:r>
              <a:rPr lang="en-US" dirty="0" smtClean="0"/>
              <a:t>Math CPIs created by district coaches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THINKING ABOUT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we wish we had done differently?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Presented workshop to colleagues earlier in the school year so that ideas could be implemented  sooner</a:t>
            </a:r>
          </a:p>
          <a:p>
            <a:pPr lvl="1"/>
            <a:endParaRPr lang="en-US" sz="3000" dirty="0" smtClean="0"/>
          </a:p>
          <a:p>
            <a:r>
              <a:rPr lang="en-US" sz="3200" dirty="0" smtClean="0"/>
              <a:t>What did we not complete?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Benchmark assessments have not yet been finalized for each grade level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THINKING ABOUT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5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What obstacles did we encounter?  What did we do to overcome them?  What worked?  Why?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Coordination and information gathering challenges due to staff schedule conflicts/limitations</a:t>
            </a:r>
          </a:p>
          <a:p>
            <a:pPr lvl="1"/>
            <a:r>
              <a:rPr lang="en-US" dirty="0" smtClean="0"/>
              <a:t>Solutions included additional meetings with partial/smaller groups; timely sharing of information via email to full group</a:t>
            </a:r>
          </a:p>
          <a:p>
            <a:pPr lvl="1"/>
            <a:r>
              <a:rPr lang="en-US" dirty="0" smtClean="0"/>
              <a:t>Flexibility and information sharing well received - helped to encourage participation and increase idea generation/discussion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IMPRINT AND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has our CONNECT-ED work </a:t>
            </a:r>
            <a:r>
              <a:rPr lang="en-US" sz="3200" u="sng" dirty="0" smtClean="0"/>
              <a:t>imprinted</a:t>
            </a:r>
            <a:r>
              <a:rPr lang="en-US" sz="3200" dirty="0" smtClean="0"/>
              <a:t> itself on those directly involved in our PLC work and what we do in our classrooms, schools, and districts?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Encouraged participants to think more broadly in terms of  “Big Ideas”, across grade levels and curriculum</a:t>
            </a:r>
          </a:p>
          <a:p>
            <a:pPr lvl="1"/>
            <a:r>
              <a:rPr lang="en-US" dirty="0" smtClean="0"/>
              <a:t>Resulted in participants directly seeing benefits of their active involvement and welcoming collaboration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IMPRINT AND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has our CONNECT-ED work had an </a:t>
            </a:r>
            <a:r>
              <a:rPr lang="en-US" sz="3200" u="sng" dirty="0" smtClean="0"/>
              <a:t>impact</a:t>
            </a:r>
            <a:r>
              <a:rPr lang="en-US" sz="3200" dirty="0" smtClean="0"/>
              <a:t> in our school and our district?  What kind of impact?  On whom?  How do we know?</a:t>
            </a:r>
          </a:p>
          <a:p>
            <a:pPr lvl="1"/>
            <a:r>
              <a:rPr lang="en-US" dirty="0" smtClean="0"/>
              <a:t>More “Big Idea” thinking starting to develop across other content areas and grade levels</a:t>
            </a:r>
          </a:p>
          <a:p>
            <a:pPr lvl="1"/>
            <a:r>
              <a:rPr lang="en-US" dirty="0" smtClean="0"/>
              <a:t>Trickle-down effect with staff in other subject areas, including reading, writing, and social studies </a:t>
            </a:r>
          </a:p>
          <a:p>
            <a:pPr lvl="1"/>
            <a:r>
              <a:rPr lang="en-US" dirty="0" smtClean="0"/>
              <a:t>Positive feed back from staff; early collaboration/discussions looking for other “Big Ideas”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ENVISIONING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FB91D"/>
              </a:buClr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</a:rPr>
              <a:t>What does our CONNECT-ED work look like in the future?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Incorporate “Big Idea” thinking into curriculum development based on Core Content Standards </a:t>
            </a:r>
          </a:p>
          <a:p>
            <a:pPr lvl="1"/>
            <a:r>
              <a:rPr lang="en-US" dirty="0" smtClean="0"/>
              <a:t>Encourage continued communication, brainstorming, collaboration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ENVISIONING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How do we want to carry our CONNECT-ED work forward?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Expand PLC  work to include other content areas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164</TotalTime>
  <Words>519</Words>
  <Application>Microsoft Office PowerPoint</Application>
  <PresentationFormat>On-screen Show (4:3)</PresentationFormat>
  <Paragraphs>60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Focus</vt:lpstr>
      <vt:lpstr>ROBBINSVILLE PUBLIC SCHOOL DISTRICT</vt:lpstr>
      <vt:lpstr>THINKING ABOUT THE PAST</vt:lpstr>
      <vt:lpstr>THINKING ABOUT THE PAST</vt:lpstr>
      <vt:lpstr>THINKING ABOUT THE PAST</vt:lpstr>
      <vt:lpstr>THINKING ABOUT THE PAST</vt:lpstr>
      <vt:lpstr>IMPRINT AND IMPACT</vt:lpstr>
      <vt:lpstr>IMPRINT AND IMPACT</vt:lpstr>
      <vt:lpstr>ENVISIONING THE FUTURE</vt:lpstr>
      <vt:lpstr>ENVISIONING THE FUTURE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ROBBINSVILLE PUBLIC SCHOOL DISTRICT</dc:title>
  <dc:creator>Lisa M Papp</dc:creator>
  <cp:lastModifiedBy>Office 2004 Test Drive User</cp:lastModifiedBy>
  <cp:revision>31</cp:revision>
  <cp:lastPrinted>2011-06-30T01:45:55Z</cp:lastPrinted>
  <dcterms:created xsi:type="dcterms:W3CDTF">2011-06-30T01:44:49Z</dcterms:created>
  <dcterms:modified xsi:type="dcterms:W3CDTF">2011-06-30T01:46:16Z</dcterms:modified>
</cp:coreProperties>
</file>